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4" d="100"/>
          <a:sy n="64" d="100"/>
        </p:scale>
        <p:origin x="1325"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2DC16651-38E5-996D-C325-A583A0D87677}"/>
              </a:ext>
            </a:extLst>
          </p:cNvPr>
          <p:cNvSpPr txBox="1"/>
          <p:nvPr/>
        </p:nvSpPr>
        <p:spPr>
          <a:xfrm>
            <a:off x="1167063" y="5149516"/>
            <a:ext cx="3633537" cy="646331"/>
          </a:xfrm>
          <a:prstGeom prst="rect">
            <a:avLst/>
          </a:prstGeom>
          <a:noFill/>
        </p:spPr>
        <p:txBody>
          <a:bodyPr wrap="square" rtlCol="0">
            <a:spAutoFit/>
          </a:bodyPr>
          <a:lstStyle/>
          <a:p>
            <a:r>
              <a:rPr lang="en-US" dirty="0"/>
              <a:t>P . Dhanush</a:t>
            </a:r>
          </a:p>
          <a:p>
            <a:r>
              <a:rPr lang="en-US" dirty="0"/>
              <a:t>26/07/2022</a:t>
            </a:r>
            <a:endParaRPr lang="en-IN" dirty="0"/>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1315</TotalTime>
  <Words>1793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king dhanush</cp:lastModifiedBy>
  <cp:revision>199</cp:revision>
  <dcterms:created xsi:type="dcterms:W3CDTF">2021-04-29T18:58:34Z</dcterms:created>
  <dcterms:modified xsi:type="dcterms:W3CDTF">2022-07-26T14:22:25Z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